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929" y="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631</Words>
  <Application>Microsoft Office PowerPoint</Application>
  <PresentationFormat>Custom</PresentationFormat>
  <Paragraphs>98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Office Theme</vt:lpstr>
      <vt:lpstr>CORONAVIRUS Kako Ostati Siguran</vt:lpstr>
      <vt:lpstr>ČINJENICE Šta mi znamo o Corona virusu</vt:lpstr>
      <vt:lpstr>Coronavirus (COVID-19) je novi virus koji inficira naša pluća i izaziva respiratorne probleme</vt:lpstr>
      <vt:lpstr>Simptomi koronavirusa:</vt:lpstr>
      <vt:lpstr>Od ljudi koji se zaraze koronavirusom</vt:lpstr>
      <vt:lpstr>PowerPoint Presentation</vt:lpstr>
      <vt:lpstr>Virus se može širiti vazduhom kada ljudi kašlju</vt:lpstr>
      <vt:lpstr>PowerPoint Presentation</vt:lpstr>
      <vt:lpstr>PowerPoint Presentation</vt:lpstr>
      <vt:lpstr>Dakle, virus se može preneti na vašu kožu kada otvorite vrata….</vt:lpstr>
      <vt:lpstr>Uključite svetla…</vt:lpstr>
      <vt:lpstr>Ili dodirnite bilo koju najčešće korišćenu površinu</vt:lpstr>
      <vt:lpstr>PowerPoint Presentation</vt:lpstr>
      <vt:lpstr>Virus može doći u vaše telo putem tri glavna puta</vt:lpstr>
      <vt:lpstr>Infekcija virusom na putovanju - jedenje u javnom restoranu</vt:lpstr>
      <vt:lpstr>Infekcija virusom na putovanju - poslovni sastanci</vt:lpstr>
      <vt:lpstr>Infekcija virusom na putovanju - kretanje po radnom mestu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Ako kijate, koristite maramicu - ako nemate maramicu, koristite ruku i kijajte u lakat</vt:lpstr>
      <vt:lpstr>PowerPoint Presentation</vt:lpstr>
      <vt:lpstr>PowerPoint Presentation</vt:lpstr>
      <vt:lpstr> Izbegavajte trljanje očiju </vt:lpstr>
      <vt:lpstr> Izbegavajte da prstima dodirujete usne ili jezik </vt:lpstr>
      <vt:lpstr>AKO SE  RAZBOLITE</vt:lpstr>
      <vt:lpstr>PowerPoint Presentation</vt:lpstr>
      <vt:lpstr>PowerPoint Presentation</vt:lpstr>
      <vt:lpstr>PowerPoint Presentation</vt:lpstr>
      <vt:lpstr>PowerPoint Presentation</vt:lpstr>
      <vt:lpstr>POSETNIK  Test ono što ste naučili</vt:lpstr>
      <vt:lpstr>Gde su površine visokog rizika prenosa na ovoj slici? (Pogledajte odgovor na sledećoj stranici)</vt:lpstr>
      <vt:lpstr>PowerPoint Presentation</vt:lpstr>
      <vt:lpstr>Gde su površine visokog rizika prenosa na ovoj slici? (Pogledajte odgovor na sledećoj stranici)</vt:lpstr>
      <vt:lpstr>PowerPoint Presentation</vt:lpstr>
      <vt:lpstr>PowerPoint Presentation</vt:lpstr>
      <vt:lpstr>PowerPoint Presentation</vt:lpstr>
      <vt:lpstr>Izgradite veštine za promenu navika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 How To Stay Safe</dc:title>
  <dc:creator>Ivan K</dc:creator>
  <cp:lastModifiedBy>Ivan</cp:lastModifiedBy>
  <cp:revision>14</cp:revision>
  <dcterms:created xsi:type="dcterms:W3CDTF">2020-03-16T08:56:59Z</dcterms:created>
  <dcterms:modified xsi:type="dcterms:W3CDTF">2020-03-18T19:13:10Z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2020-03-16T00:00:00Z</vt:filetime>
  </property>
</Properties>
</file>